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2DFE8-E1E8-86A4-65F0-D5BB7EE8F3D6}" v="143" dt="2024-03-11T03:38:22.927"/>
    <p1510:client id="{0C5CD3BF-4009-A1E5-929A-4909C80BD33E}" v="692" dt="2024-03-11T00:35:08.817"/>
    <p1510:client id="{31FF0462-58F6-DC22-4497-58748046DBB5}" v="7" dt="2024-03-11T00:58:49.5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Kb6BA1uAyg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F11BF03-E878-20B6-06D1-C959A3EBB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963654"/>
              </p:ext>
            </p:extLst>
          </p:nvPr>
        </p:nvGraphicFramePr>
        <p:xfrm>
          <a:off x="609082" y="0"/>
          <a:ext cx="6858000" cy="6858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34661178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83871732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57159413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727273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9232346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19361804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2355708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18611659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21791303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96014743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90603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74047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897515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7291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000000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000000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000000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000000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000000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98698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941909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861548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901797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D1D1D1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D1D1D1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D1D1D1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D1D1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BF4E14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BF4E14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BF4E14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4E14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3716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  <a:highlight>
                          <a:srgbClr val="275317"/>
                        </a:highlight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highlight>
                            <a:srgbClr val="275317"/>
                          </a:highlight>
                          <a:latin typeface="Aptos" panose="020B0004020202020204" pitchFamily="34" charset="0"/>
                        </a:rPr>
                        <a:t> </a:t>
                      </a:r>
                      <a:endParaRPr lang="en-US" b="0" i="0">
                        <a:effectLst/>
                        <a:highlight>
                          <a:srgbClr val="275317"/>
                        </a:highlight>
                      </a:endParaRPr>
                    </a:p>
                  </a:txBody>
                  <a:tcPr marL="66675" marR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753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943818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9F40BD5-D089-93A1-6DC2-AD80BFDD2753}"/>
              </a:ext>
            </a:extLst>
          </p:cNvPr>
          <p:cNvSpPr txBox="1"/>
          <p:nvPr/>
        </p:nvSpPr>
        <p:spPr>
          <a:xfrm>
            <a:off x="7816979" y="2488163"/>
            <a:ext cx="4064000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latin typeface="Arial Nova"/>
              </a:rPr>
              <a:t>What do you notice?</a:t>
            </a:r>
          </a:p>
          <a:p>
            <a:pPr algn="ctr"/>
            <a:endParaRPr lang="en-US" sz="2800" dirty="0">
              <a:latin typeface="Arial Nova"/>
            </a:endParaRPr>
          </a:p>
          <a:p>
            <a:pPr algn="ctr"/>
            <a:r>
              <a:rPr lang="en-US" sz="2800" dirty="0">
                <a:latin typeface="Arial Nova"/>
              </a:rPr>
              <a:t>What do you wonder?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9187B-BC5B-B723-1760-BD474758BB2A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err="1"/>
              <a:t>Mosiacs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EDF71-0C59-A9E6-3D3E-A0D6DCD9A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 dirty="0">
                <a:ea typeface="+mn-lt"/>
                <a:cs typeface="+mn-lt"/>
              </a:rPr>
              <a:t>Learning Intentions &amp; Success Criteria</a:t>
            </a:r>
            <a:endParaRPr lang="en-US" sz="2200" dirty="0"/>
          </a:p>
          <a:p>
            <a:r>
              <a:rPr lang="en-US" dirty="0"/>
              <a:t>I am learning about the artform of </a:t>
            </a:r>
            <a:r>
              <a:rPr lang="en-US" dirty="0" err="1"/>
              <a:t>Mosiacs</a:t>
            </a:r>
            <a:endParaRPr lang="en-US" dirty="0"/>
          </a:p>
          <a:p>
            <a:r>
              <a:rPr lang="en-US" dirty="0"/>
              <a:t>I will be successful when I can create a </a:t>
            </a:r>
            <a:r>
              <a:rPr lang="en-US" dirty="0" err="1"/>
              <a:t>mosiac</a:t>
            </a:r>
            <a:r>
              <a:rPr lang="en-US" dirty="0"/>
              <a:t>.</a:t>
            </a:r>
          </a:p>
          <a:p>
            <a:r>
              <a:rPr lang="en-US" dirty="0"/>
              <a:t>I will be successful when I can compare and analyze imagery in </a:t>
            </a:r>
            <a:r>
              <a:rPr lang="en-US" dirty="0" err="1"/>
              <a:t>mosiacs</a:t>
            </a:r>
            <a:r>
              <a:rPr lang="en-US" dirty="0"/>
              <a:t>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72532-E3A7-9901-4D09-9C5D8A26E95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ea typeface="+mn-lt"/>
                <a:cs typeface="+mn-lt"/>
              </a:rPr>
              <a:t>Agenda &amp; Materials</a:t>
            </a:r>
            <a:endParaRPr lang="en-US" dirty="0">
              <a:ea typeface="+mn-lt"/>
              <a:cs typeface="+mn-lt"/>
            </a:endParaRPr>
          </a:p>
          <a:p>
            <a:r>
              <a:rPr lang="en-US" dirty="0"/>
              <a:t>Mosiac Video</a:t>
            </a:r>
          </a:p>
          <a:p>
            <a:r>
              <a:rPr lang="en-US" dirty="0"/>
              <a:t>Mosiac Discussion</a:t>
            </a:r>
          </a:p>
          <a:p>
            <a:r>
              <a:rPr lang="en-US" dirty="0"/>
              <a:t>Create your own Mosiac</a:t>
            </a:r>
          </a:p>
          <a:p>
            <a:r>
              <a:rPr lang="en-US" dirty="0"/>
              <a:t>Galley Walk</a:t>
            </a:r>
          </a:p>
        </p:txBody>
      </p:sp>
    </p:spTree>
    <p:extLst>
      <p:ext uri="{BB962C8B-B14F-4D97-AF65-F5344CB8AC3E}">
        <p14:creationId xmlns:p14="http://schemas.microsoft.com/office/powerpoint/2010/main" val="3520979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What is a Mosaic? Early Roman Mosaics for Kids">
            <a:hlinkClick r:id="" action="ppaction://media"/>
            <a:extLst>
              <a:ext uri="{FF2B5EF4-FFF2-40B4-BE49-F238E27FC236}">
                <a16:creationId xmlns:a16="http://schemas.microsoft.com/office/drawing/2014/main" id="{CBA9CC43-6123-C7A9-A3FA-A9C912CFF2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1425" y="685800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50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745550-45D9-B1B4-D824-0A33790DD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9" r="2855" b="-1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44C31-1AAB-4EE4-40D8-188897D27AD3}"/>
              </a:ext>
            </a:extLst>
          </p:cNvPr>
          <p:cNvSpPr txBox="1"/>
          <p:nvPr/>
        </p:nvSpPr>
        <p:spPr>
          <a:xfrm>
            <a:off x="199215" y="2624666"/>
            <a:ext cx="2141568" cy="16158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300" dirty="0"/>
              <a:t>Ancient Roman Mosaic</a:t>
            </a:r>
          </a:p>
        </p:txBody>
      </p:sp>
    </p:spTree>
    <p:extLst>
      <p:ext uri="{BB962C8B-B14F-4D97-AF65-F5344CB8AC3E}">
        <p14:creationId xmlns:p14="http://schemas.microsoft.com/office/powerpoint/2010/main" val="1985849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Content Placeholder 9" descr="Close up of Hanoi Ceramic Mosaic Mural">
            <a:extLst>
              <a:ext uri="{FF2B5EF4-FFF2-40B4-BE49-F238E27FC236}">
                <a16:creationId xmlns:a16="http://schemas.microsoft.com/office/drawing/2014/main" id="{124D257A-745C-29D9-FCD7-6C51AE65DD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4" r="20332" b="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Content Placeholder 4" descr="A section of the Hanoi Ceramic Mosaic Mural (Shutterstock)">
            <a:extLst>
              <a:ext uri="{FF2B5EF4-FFF2-40B4-BE49-F238E27FC236}">
                <a16:creationId xmlns:a16="http://schemas.microsoft.com/office/drawing/2014/main" id="{2DAFA559-A4F5-9B63-FECA-D554A1BA7C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44" r="20445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196BB-5242-FCF2-040D-B369F0A0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</a:rPr>
              <a:t>Hanoi Ceramic Mosaic Mural, Vietnam</a:t>
            </a:r>
            <a:endParaRPr lang="en-US" sz="4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5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hiladelphia&amp;#39;s Magic Gardens, Pennsylvania, USA (Shutterstock)">
            <a:extLst>
              <a:ext uri="{FF2B5EF4-FFF2-40B4-BE49-F238E27FC236}">
                <a16:creationId xmlns:a16="http://schemas.microsoft.com/office/drawing/2014/main" id="{066EB91D-16C2-198C-3EE6-4A4FAC495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64" b="109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E66FD-38F9-20D2-3ABF-A7EBEF59E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Philadelphia's Magic Gardens</a:t>
            </a: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4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F3FA1-ED53-D0FE-B31E-8A33054A44A7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Make your Mosaic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97411-F201-F918-2D23-029F23A3821A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Using your Mosaic planner worksheet, create a 100 piece mosaic</a:t>
            </a:r>
          </a:p>
          <a:p>
            <a:r>
              <a:rPr lang="en-US" dirty="0"/>
              <a:t>You must use all 100 pieces of paper.</a:t>
            </a:r>
          </a:p>
          <a:p>
            <a:r>
              <a:rPr lang="en-US" dirty="0"/>
              <a:t>The papers may be cut into other shapes, but they all parts should be used to preserve the color ratios.</a:t>
            </a:r>
          </a:p>
          <a:p>
            <a:r>
              <a:rPr lang="en-US" dirty="0"/>
              <a:t>The mosaic needs a title.</a:t>
            </a:r>
          </a:p>
          <a:p>
            <a:r>
              <a:rPr lang="en-US" dirty="0"/>
              <a:t>You may use the Mosaic Organizer, or create a freeform design.</a:t>
            </a:r>
          </a:p>
          <a:p>
            <a:r>
              <a:rPr lang="en-US" dirty="0"/>
              <a:t>Write a short statement about the inspiration, message, or feelings you wish to convey.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5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8ADB4-6E1A-8D46-59D1-7853AA9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857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Gallery Walk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70885-DB47-0596-2DFA-9294315349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i="1" dirty="0"/>
              <a:t>Rules</a:t>
            </a:r>
            <a:endParaRPr lang="en-US" i="1"/>
          </a:p>
          <a:p>
            <a:r>
              <a:rPr lang="en-US" dirty="0"/>
              <a:t>Consider the whole piece before giving feedback.</a:t>
            </a:r>
          </a:p>
          <a:p>
            <a:r>
              <a:rPr lang="en-US" dirty="0"/>
              <a:t>Level 1 voices (whispers).</a:t>
            </a:r>
          </a:p>
          <a:p>
            <a:r>
              <a:rPr lang="en-US" dirty="0"/>
              <a:t>Leave feedback on at least 2 pieces.</a:t>
            </a:r>
          </a:p>
          <a:p>
            <a:r>
              <a:rPr lang="en-US" dirty="0"/>
              <a:t>Put your name on your note.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7F2E2-006C-0AFD-117C-0B1A29D128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600" b="1" u="sng" dirty="0">
                <a:ea typeface="+mn-lt"/>
                <a:cs typeface="+mn-lt"/>
              </a:rPr>
              <a:t>Feedback Prompts</a:t>
            </a:r>
            <a:endParaRPr lang="en-US" u="sng"/>
          </a:p>
          <a:p>
            <a:r>
              <a:rPr lang="en-US"/>
              <a:t>What do you like about this </a:t>
            </a:r>
            <a:r>
              <a:rPr lang="en-US" dirty="0"/>
              <a:t>art?</a:t>
            </a:r>
          </a:p>
          <a:p>
            <a:r>
              <a:rPr lang="en-US"/>
              <a:t>What feelings does it evoke</a:t>
            </a:r>
            <a:r>
              <a:rPr lang="en-US" dirty="0"/>
              <a:t>?</a:t>
            </a:r>
          </a:p>
          <a:p>
            <a:r>
              <a:rPr lang="en-US" dirty="0"/>
              <a:t>What surprises you?</a:t>
            </a:r>
          </a:p>
          <a:p>
            <a:r>
              <a:rPr lang="en-US" dirty="0"/>
              <a:t>Do you have any 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129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Mosiacs</vt:lpstr>
      <vt:lpstr>PowerPoint Presentation</vt:lpstr>
      <vt:lpstr>PowerPoint Presentation</vt:lpstr>
      <vt:lpstr>Hanoi Ceramic Mosaic Mural, Vietnam</vt:lpstr>
      <vt:lpstr>Philadelphia's Magic Gardens</vt:lpstr>
      <vt:lpstr>Make your Mosaic</vt:lpstr>
      <vt:lpstr>Gallery Walk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222</cp:revision>
  <dcterms:created xsi:type="dcterms:W3CDTF">2024-03-10T04:27:18Z</dcterms:created>
  <dcterms:modified xsi:type="dcterms:W3CDTF">2024-04-11T17:55:46Z</dcterms:modified>
</cp:coreProperties>
</file>